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nton" charset="1" panose="00000500000000000000"/>
      <p:regular r:id="rId10"/>
    </p:embeddedFont>
    <p:embeddedFont>
      <p:font typeface="Anton Italics" charset="1" panose="00000500000000000000"/>
      <p:regular r:id="rId11"/>
    </p:embeddedFont>
    <p:embeddedFont>
      <p:font typeface="Canva Sans" charset="1" panose="020B0503030501040103"/>
      <p:regular r:id="rId12"/>
    </p:embeddedFont>
    <p:embeddedFont>
      <p:font typeface="Canva Sans Bold" charset="1" panose="020B0803030501040103"/>
      <p:regular r:id="rId13"/>
    </p:embeddedFont>
    <p:embeddedFont>
      <p:font typeface="Canva Sans Italics" charset="1" panose="020B0503030501040103"/>
      <p:regular r:id="rId14"/>
    </p:embeddedFont>
    <p:embeddedFont>
      <p:font typeface="Canva Sans Bold Italics" charset="1" panose="020B0803030501040103"/>
      <p:regular r:id="rId15"/>
    </p:embeddedFont>
    <p:embeddedFont>
      <p:font typeface="Canva Sans Medium" charset="1" panose="020B0603030501040103"/>
      <p:regular r:id="rId16"/>
    </p:embeddedFont>
    <p:embeddedFont>
      <p:font typeface="Canva Sans Medium Italics" charset="1" panose="020B0603030501040103"/>
      <p:regular r:id="rId17"/>
    </p:embeddedFont>
    <p:embeddedFont>
      <p:font typeface="Montserrat" charset="1" panose="00000500000000000000"/>
      <p:regular r:id="rId18"/>
    </p:embeddedFont>
    <p:embeddedFont>
      <p:font typeface="Montserrat Bold" charset="1" panose="00000800000000000000"/>
      <p:regular r:id="rId19"/>
    </p:embeddedFont>
    <p:embeddedFont>
      <p:font typeface="Montserrat Italics" charset="1" panose="00000500000000000000"/>
      <p:regular r:id="rId20"/>
    </p:embeddedFont>
    <p:embeddedFont>
      <p:font typeface="Montserrat Bold Italics" charset="1" panose="00000800000000000000"/>
      <p:regular r:id="rId21"/>
    </p:embeddedFont>
    <p:embeddedFont>
      <p:font typeface="Montserrat Thin" charset="1" panose="00000300000000000000"/>
      <p:regular r:id="rId22"/>
    </p:embeddedFont>
    <p:embeddedFont>
      <p:font typeface="Montserrat Thin Italics" charset="1" panose="00000300000000000000"/>
      <p:regular r:id="rId23"/>
    </p:embeddedFont>
    <p:embeddedFont>
      <p:font typeface="Montserrat Extra-Light" charset="1" panose="00000300000000000000"/>
      <p:regular r:id="rId24"/>
    </p:embeddedFont>
    <p:embeddedFont>
      <p:font typeface="Montserrat Extra-Light Italics" charset="1" panose="00000300000000000000"/>
      <p:regular r:id="rId25"/>
    </p:embeddedFont>
    <p:embeddedFont>
      <p:font typeface="Montserrat Light" charset="1" panose="00000400000000000000"/>
      <p:regular r:id="rId26"/>
    </p:embeddedFont>
    <p:embeddedFont>
      <p:font typeface="Montserrat Light Italics" charset="1" panose="00000400000000000000"/>
      <p:regular r:id="rId27"/>
    </p:embeddedFont>
    <p:embeddedFont>
      <p:font typeface="Montserrat Medium" charset="1" panose="00000600000000000000"/>
      <p:regular r:id="rId28"/>
    </p:embeddedFont>
    <p:embeddedFont>
      <p:font typeface="Montserrat Medium Italics" charset="1" panose="00000600000000000000"/>
      <p:regular r:id="rId29"/>
    </p:embeddedFont>
    <p:embeddedFont>
      <p:font typeface="Montserrat Semi-Bold" charset="1" panose="00000700000000000000"/>
      <p:regular r:id="rId30"/>
    </p:embeddedFont>
    <p:embeddedFont>
      <p:font typeface="Montserrat Semi-Bold Italics" charset="1" panose="00000700000000000000"/>
      <p:regular r:id="rId31"/>
    </p:embeddedFont>
    <p:embeddedFont>
      <p:font typeface="Montserrat Ultra-Bold" charset="1" panose="00000900000000000000"/>
      <p:regular r:id="rId32"/>
    </p:embeddedFont>
    <p:embeddedFont>
      <p:font typeface="Montserrat Ultra-Bold Italics" charset="1" panose="00000900000000000000"/>
      <p:regular r:id="rId33"/>
    </p:embeddedFont>
    <p:embeddedFont>
      <p:font typeface="Montserrat Heavy" charset="1" panose="00000A00000000000000"/>
      <p:regular r:id="rId34"/>
    </p:embeddedFont>
    <p:embeddedFont>
      <p:font typeface="Montserrat Heavy Italics" charset="1" panose="00000A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42" Target="slides/slide7.xml" Type="http://schemas.openxmlformats.org/officeDocument/2006/relationships/slide"/><Relationship Id="rId43" Target="slides/slide8.xml" Type="http://schemas.openxmlformats.org/officeDocument/2006/relationships/slide"/><Relationship Id="rId44" Target="slides/slide9.xml" Type="http://schemas.openxmlformats.org/officeDocument/2006/relationships/slide"/><Relationship Id="rId45" Target="slides/slide10.xml" Type="http://schemas.openxmlformats.org/officeDocument/2006/relationships/slide"/><Relationship Id="rId46" Target="slides/slide11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VAF-bpC2TxI.mp4" Type="http://schemas.openxmlformats.org/officeDocument/2006/relationships/video"/><Relationship Id="rId4" Target="../media/VAF-bpC2TxI.mp4" Type="http://schemas.microsoft.com/office/2007/relationships/media"/><Relationship Id="rId5" Target="../media/image5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28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VAF-W5dgOvU.mp4" Type="http://schemas.openxmlformats.org/officeDocument/2006/relationships/video"/><Relationship Id="rId6" Target="../media/VAF-W5dgOvU.mp4" Type="http://schemas.microsoft.com/office/2007/relationships/media"/><Relationship Id="rId7" Target="../media/image4.png" Type="http://schemas.openxmlformats.org/officeDocument/2006/relationships/image"/><Relationship Id="rId8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jpeg" Type="http://schemas.openxmlformats.org/officeDocument/2006/relationships/image"/><Relationship Id="rId11" Target="../media/image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jpeg" Type="http://schemas.openxmlformats.org/officeDocument/2006/relationships/image"/><Relationship Id="rId11" Target="../media/image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5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4.pn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11" Target="../media/image9.png" Type="http://schemas.openxmlformats.org/officeDocument/2006/relationships/image"/><Relationship Id="rId12" Target="../media/image5.png" Type="http://schemas.openxmlformats.org/officeDocument/2006/relationships/image"/><Relationship Id="rId13" Target="../media/image4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5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5.png" Type="http://schemas.openxmlformats.org/officeDocument/2006/relationships/image"/><Relationship Id="rId12" Target="../media/image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9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10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28800" y="1028700"/>
            <a:ext cx="14630400" cy="82296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0" y="-280155"/>
            <a:ext cx="1318246" cy="1394195"/>
          </a:xfrm>
          <a:custGeom>
            <a:avLst/>
            <a:gdLst/>
            <a:ahLst/>
            <a:cxnLst/>
            <a:rect r="r" b="b" t="t" l="l"/>
            <a:pathLst>
              <a:path h="1394195" w="1318246">
                <a:moveTo>
                  <a:pt x="0" y="0"/>
                </a:moveTo>
                <a:lnTo>
                  <a:pt x="1318246" y="0"/>
                </a:lnTo>
                <a:lnTo>
                  <a:pt x="1318246" y="1394195"/>
                </a:lnTo>
                <a:lnTo>
                  <a:pt x="0" y="13941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59300" y="2277"/>
            <a:ext cx="1028700" cy="1111763"/>
          </a:xfrm>
          <a:custGeom>
            <a:avLst/>
            <a:gdLst/>
            <a:ahLst/>
            <a:cxnLst/>
            <a:rect r="r" b="b" t="t" l="l"/>
            <a:pathLst>
              <a:path h="1111763" w="1028700">
                <a:moveTo>
                  <a:pt x="0" y="0"/>
                </a:moveTo>
                <a:lnTo>
                  <a:pt x="1028700" y="0"/>
                </a:lnTo>
                <a:lnTo>
                  <a:pt x="1028700" y="1111763"/>
                </a:lnTo>
                <a:lnTo>
                  <a:pt x="0" y="11117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54044" y="1024236"/>
            <a:ext cx="6896632" cy="6896632"/>
          </a:xfrm>
          <a:custGeom>
            <a:avLst/>
            <a:gdLst/>
            <a:ahLst/>
            <a:cxnLst/>
            <a:rect r="r" b="b" t="t" l="l"/>
            <a:pathLst>
              <a:path h="6896632" w="6896632">
                <a:moveTo>
                  <a:pt x="0" y="0"/>
                </a:moveTo>
                <a:lnTo>
                  <a:pt x="6896633" y="0"/>
                </a:lnTo>
                <a:lnTo>
                  <a:pt x="6896633" y="6896632"/>
                </a:lnTo>
                <a:lnTo>
                  <a:pt x="0" y="6896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831439" y="3191290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1" y="0"/>
                </a:lnTo>
                <a:lnTo>
                  <a:pt x="8086061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1928816" y="449266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8" y="0"/>
                </a:lnTo>
                <a:lnTo>
                  <a:pt x="12718368" y="9388468"/>
                </a:lnTo>
                <a:lnTo>
                  <a:pt x="0" y="9388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823539" y="2903539"/>
            <a:ext cx="5366128" cy="5017329"/>
          </a:xfrm>
          <a:custGeom>
            <a:avLst/>
            <a:gdLst/>
            <a:ahLst/>
            <a:cxnLst/>
            <a:rect r="r" b="b" t="t" l="l"/>
            <a:pathLst>
              <a:path h="5017329" w="5366128">
                <a:moveTo>
                  <a:pt x="0" y="0"/>
                </a:moveTo>
                <a:lnTo>
                  <a:pt x="5366128" y="0"/>
                </a:lnTo>
                <a:lnTo>
                  <a:pt x="5366128" y="5017329"/>
                </a:lnTo>
                <a:lnTo>
                  <a:pt x="0" y="501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24965" y="3617206"/>
            <a:ext cx="8838070" cy="2859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318"/>
              </a:lnSpc>
            </a:pPr>
            <a:r>
              <a:rPr lang="en-US" sz="16656">
                <a:solidFill>
                  <a:srgbClr val="FFFFFF"/>
                </a:solidFill>
                <a:latin typeface="Anton Ultra-Bold"/>
              </a:rPr>
              <a:t>Thank You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14343759" y="3941056"/>
            <a:ext cx="5366128" cy="5017329"/>
          </a:xfrm>
          <a:custGeom>
            <a:avLst/>
            <a:gdLst/>
            <a:ahLst/>
            <a:cxnLst/>
            <a:rect r="r" b="b" t="t" l="l"/>
            <a:pathLst>
              <a:path h="5017329" w="5366128">
                <a:moveTo>
                  <a:pt x="5366127" y="0"/>
                </a:moveTo>
                <a:lnTo>
                  <a:pt x="0" y="0"/>
                </a:lnTo>
                <a:lnTo>
                  <a:pt x="0" y="5017329"/>
                </a:lnTo>
                <a:lnTo>
                  <a:pt x="5366127" y="5017329"/>
                </a:lnTo>
                <a:lnTo>
                  <a:pt x="5366127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-280155"/>
            <a:ext cx="1318246" cy="1394195"/>
          </a:xfrm>
          <a:custGeom>
            <a:avLst/>
            <a:gdLst/>
            <a:ahLst/>
            <a:cxnLst/>
            <a:rect r="r" b="b" t="t" l="l"/>
            <a:pathLst>
              <a:path h="1394195" w="1318246">
                <a:moveTo>
                  <a:pt x="0" y="0"/>
                </a:moveTo>
                <a:lnTo>
                  <a:pt x="1318246" y="0"/>
                </a:lnTo>
                <a:lnTo>
                  <a:pt x="1318246" y="1394195"/>
                </a:lnTo>
                <a:lnTo>
                  <a:pt x="0" y="139419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259300" y="2277"/>
            <a:ext cx="1028700" cy="1111763"/>
          </a:xfrm>
          <a:custGeom>
            <a:avLst/>
            <a:gdLst/>
            <a:ahLst/>
            <a:cxnLst/>
            <a:rect r="r" b="b" t="t" l="l"/>
            <a:pathLst>
              <a:path h="1111763" w="1028700">
                <a:moveTo>
                  <a:pt x="0" y="0"/>
                </a:moveTo>
                <a:lnTo>
                  <a:pt x="1028700" y="0"/>
                </a:lnTo>
                <a:lnTo>
                  <a:pt x="1028700" y="1111763"/>
                </a:lnTo>
                <a:lnTo>
                  <a:pt x="0" y="11117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20946" y="-6793084"/>
            <a:ext cx="23873167" cy="23873167"/>
          </a:xfrm>
          <a:custGeom>
            <a:avLst/>
            <a:gdLst/>
            <a:ahLst/>
            <a:cxnLst/>
            <a:rect r="r" b="b" t="t" l="l"/>
            <a:pathLst>
              <a:path h="23873167" w="23873167">
                <a:moveTo>
                  <a:pt x="0" y="0"/>
                </a:moveTo>
                <a:lnTo>
                  <a:pt x="23873167" y="0"/>
                </a:lnTo>
                <a:lnTo>
                  <a:pt x="23873167" y="23873168"/>
                </a:lnTo>
                <a:lnTo>
                  <a:pt x="0" y="238731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513122" y="344487"/>
            <a:ext cx="8468847" cy="9598026"/>
          </a:xfrm>
          <a:prstGeom prst="rect">
            <a:avLst/>
          </a:prstGeom>
          <a:ln cap="rnd">
            <a:noFill/>
            <a:prstDash val="solid"/>
          </a:ln>
        </p:spPr>
      </p:pic>
      <p:sp>
        <p:nvSpPr>
          <p:cNvPr name="Freeform 4" id="4"/>
          <p:cNvSpPr/>
          <p:nvPr/>
        </p:nvSpPr>
        <p:spPr>
          <a:xfrm flipH="false" flipV="false" rot="0">
            <a:off x="297556" y="238519"/>
            <a:ext cx="1670284" cy="1805152"/>
          </a:xfrm>
          <a:custGeom>
            <a:avLst/>
            <a:gdLst/>
            <a:ahLst/>
            <a:cxnLst/>
            <a:rect r="r" b="b" t="t" l="l"/>
            <a:pathLst>
              <a:path h="1805152" w="1670284">
                <a:moveTo>
                  <a:pt x="0" y="0"/>
                </a:moveTo>
                <a:lnTo>
                  <a:pt x="1670284" y="0"/>
                </a:lnTo>
                <a:lnTo>
                  <a:pt x="1670284" y="1805152"/>
                </a:lnTo>
                <a:lnTo>
                  <a:pt x="0" y="18051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247163" y="-50508"/>
            <a:ext cx="2040837" cy="2158416"/>
          </a:xfrm>
          <a:custGeom>
            <a:avLst/>
            <a:gdLst/>
            <a:ahLst/>
            <a:cxnLst/>
            <a:rect r="r" b="b" t="t" l="l"/>
            <a:pathLst>
              <a:path h="2158416" w="2040837">
                <a:moveTo>
                  <a:pt x="0" y="0"/>
                </a:moveTo>
                <a:lnTo>
                  <a:pt x="2040837" y="0"/>
                </a:lnTo>
                <a:lnTo>
                  <a:pt x="2040837" y="2158416"/>
                </a:lnTo>
                <a:lnTo>
                  <a:pt x="0" y="21584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87719" y="-2942560"/>
            <a:ext cx="8996085" cy="8996085"/>
          </a:xfrm>
          <a:custGeom>
            <a:avLst/>
            <a:gdLst/>
            <a:ahLst/>
            <a:cxnLst/>
            <a:rect r="r" b="b" t="t" l="l"/>
            <a:pathLst>
              <a:path h="8996085" w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14326" y="6543974"/>
            <a:ext cx="5428652" cy="5428652"/>
          </a:xfrm>
          <a:custGeom>
            <a:avLst/>
            <a:gdLst/>
            <a:ahLst/>
            <a:cxnLst/>
            <a:rect r="r" b="b" t="t" l="l"/>
            <a:pathLst>
              <a:path h="5428652" w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25882" y="6874980"/>
            <a:ext cx="6095177" cy="6095177"/>
          </a:xfrm>
          <a:custGeom>
            <a:avLst/>
            <a:gdLst/>
            <a:ahLst/>
            <a:cxnLst/>
            <a:rect r="r" b="b" t="t" l="l"/>
            <a:pathLst>
              <a:path h="6095177" w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20654">
            <a:off x="15023685" y="2224"/>
            <a:ext cx="4471230" cy="2308815"/>
          </a:xfrm>
          <a:custGeom>
            <a:avLst/>
            <a:gdLst/>
            <a:ahLst/>
            <a:cxnLst/>
            <a:rect r="r" b="b" t="t" l="l"/>
            <a:pathLst>
              <a:path h="2308815" w="4471230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5651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661459">
            <a:off x="-860948" y="8286627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778223" y="6543974"/>
            <a:ext cx="7210834" cy="5994006"/>
          </a:xfrm>
          <a:custGeom>
            <a:avLst/>
            <a:gdLst/>
            <a:ahLst/>
            <a:cxnLst/>
            <a:rect r="r" b="b" t="t" l="l"/>
            <a:pathLst>
              <a:path h="5994006" w="7210834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847725"/>
            <a:ext cx="13520968" cy="1666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Anton Ultra-Bold"/>
              </a:rPr>
              <a:t>Attention Span Statistics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0" y="-200982"/>
            <a:ext cx="1283658" cy="1357613"/>
          </a:xfrm>
          <a:custGeom>
            <a:avLst/>
            <a:gdLst/>
            <a:ahLst/>
            <a:cxnLst/>
            <a:rect r="r" b="b" t="t" l="l"/>
            <a:pathLst>
              <a:path h="1357613" w="1283658">
                <a:moveTo>
                  <a:pt x="0" y="0"/>
                </a:moveTo>
                <a:lnTo>
                  <a:pt x="1283658" y="0"/>
                </a:lnTo>
                <a:lnTo>
                  <a:pt x="1283658" y="1357614"/>
                </a:lnTo>
                <a:lnTo>
                  <a:pt x="0" y="13576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772086" y="2979980"/>
            <a:ext cx="6743829" cy="6942588"/>
          </a:xfrm>
          <a:custGeom>
            <a:avLst/>
            <a:gdLst/>
            <a:ahLst/>
            <a:cxnLst/>
            <a:rect r="r" b="b" t="t" l="l"/>
            <a:pathLst>
              <a:path h="6942588" w="6743829">
                <a:moveTo>
                  <a:pt x="0" y="0"/>
                </a:moveTo>
                <a:lnTo>
                  <a:pt x="6743828" y="0"/>
                </a:lnTo>
                <a:lnTo>
                  <a:pt x="6743828" y="6942588"/>
                </a:lnTo>
                <a:lnTo>
                  <a:pt x="0" y="69425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5269" r="0" b="-5269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259300" y="2277"/>
            <a:ext cx="1028700" cy="1111763"/>
          </a:xfrm>
          <a:custGeom>
            <a:avLst/>
            <a:gdLst/>
            <a:ahLst/>
            <a:cxnLst/>
            <a:rect r="r" b="b" t="t" l="l"/>
            <a:pathLst>
              <a:path h="1111763" w="1028700">
                <a:moveTo>
                  <a:pt x="0" y="0"/>
                </a:moveTo>
                <a:lnTo>
                  <a:pt x="1028700" y="0"/>
                </a:lnTo>
                <a:lnTo>
                  <a:pt x="1028700" y="1111763"/>
                </a:lnTo>
                <a:lnTo>
                  <a:pt x="0" y="111176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87719" y="-2942560"/>
            <a:ext cx="8996085" cy="8996085"/>
          </a:xfrm>
          <a:custGeom>
            <a:avLst/>
            <a:gdLst/>
            <a:ahLst/>
            <a:cxnLst/>
            <a:rect r="r" b="b" t="t" l="l"/>
            <a:pathLst>
              <a:path h="8996085" w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14326" y="6543974"/>
            <a:ext cx="5428652" cy="5428652"/>
          </a:xfrm>
          <a:custGeom>
            <a:avLst/>
            <a:gdLst/>
            <a:ahLst/>
            <a:cxnLst/>
            <a:rect r="r" b="b" t="t" l="l"/>
            <a:pathLst>
              <a:path h="5428652" w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25882" y="6874980"/>
            <a:ext cx="6095177" cy="6095177"/>
          </a:xfrm>
          <a:custGeom>
            <a:avLst/>
            <a:gdLst/>
            <a:ahLst/>
            <a:cxnLst/>
            <a:rect r="r" b="b" t="t" l="l"/>
            <a:pathLst>
              <a:path h="6095177" w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20654">
            <a:off x="15023685" y="2224"/>
            <a:ext cx="4471230" cy="2308815"/>
          </a:xfrm>
          <a:custGeom>
            <a:avLst/>
            <a:gdLst/>
            <a:ahLst/>
            <a:cxnLst/>
            <a:rect r="r" b="b" t="t" l="l"/>
            <a:pathLst>
              <a:path h="2308815" w="4471230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5651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661459">
            <a:off x="-860948" y="8286627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778223" y="6543974"/>
            <a:ext cx="7210834" cy="5994006"/>
          </a:xfrm>
          <a:custGeom>
            <a:avLst/>
            <a:gdLst/>
            <a:ahLst/>
            <a:cxnLst/>
            <a:rect r="r" b="b" t="t" l="l"/>
            <a:pathLst>
              <a:path h="5994006" w="7210834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632208" y="5034578"/>
            <a:ext cx="10375791" cy="3204775"/>
          </a:xfrm>
          <a:custGeom>
            <a:avLst/>
            <a:gdLst/>
            <a:ahLst/>
            <a:cxnLst/>
            <a:rect r="r" b="b" t="t" l="l"/>
            <a:pathLst>
              <a:path h="3204775" w="10375791">
                <a:moveTo>
                  <a:pt x="0" y="0"/>
                </a:moveTo>
                <a:lnTo>
                  <a:pt x="10375792" y="0"/>
                </a:lnTo>
                <a:lnTo>
                  <a:pt x="10375792" y="3204776"/>
                </a:lnTo>
                <a:lnTo>
                  <a:pt x="0" y="32047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00124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847725"/>
            <a:ext cx="13520968" cy="1666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Anton Ultra-Bold"/>
              </a:rPr>
              <a:t>Attention Span Statistics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89171" y="3842803"/>
            <a:ext cx="326186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Age of students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8191" y="-200982"/>
            <a:ext cx="1283658" cy="1357613"/>
          </a:xfrm>
          <a:custGeom>
            <a:avLst/>
            <a:gdLst/>
            <a:ahLst/>
            <a:cxnLst/>
            <a:rect r="r" b="b" t="t" l="l"/>
            <a:pathLst>
              <a:path h="1357613" w="1283658">
                <a:moveTo>
                  <a:pt x="0" y="0"/>
                </a:moveTo>
                <a:lnTo>
                  <a:pt x="1283658" y="0"/>
                </a:lnTo>
                <a:lnTo>
                  <a:pt x="1283658" y="1357614"/>
                </a:lnTo>
                <a:lnTo>
                  <a:pt x="0" y="135761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259300" y="2277"/>
            <a:ext cx="1028700" cy="1111763"/>
          </a:xfrm>
          <a:custGeom>
            <a:avLst/>
            <a:gdLst/>
            <a:ahLst/>
            <a:cxnLst/>
            <a:rect r="r" b="b" t="t" l="l"/>
            <a:pathLst>
              <a:path h="1111763" w="1028700">
                <a:moveTo>
                  <a:pt x="0" y="0"/>
                </a:moveTo>
                <a:lnTo>
                  <a:pt x="1028700" y="0"/>
                </a:lnTo>
                <a:lnTo>
                  <a:pt x="1028700" y="1111763"/>
                </a:lnTo>
                <a:lnTo>
                  <a:pt x="0" y="111176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87719" y="-2942560"/>
            <a:ext cx="8996085" cy="8996085"/>
          </a:xfrm>
          <a:custGeom>
            <a:avLst/>
            <a:gdLst/>
            <a:ahLst/>
            <a:cxnLst/>
            <a:rect r="r" b="b" t="t" l="l"/>
            <a:pathLst>
              <a:path h="8996085" w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14326" y="6543974"/>
            <a:ext cx="5428652" cy="5428652"/>
          </a:xfrm>
          <a:custGeom>
            <a:avLst/>
            <a:gdLst/>
            <a:ahLst/>
            <a:cxnLst/>
            <a:rect r="r" b="b" t="t" l="l"/>
            <a:pathLst>
              <a:path h="5428652" w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25882" y="6874980"/>
            <a:ext cx="6095177" cy="6095177"/>
          </a:xfrm>
          <a:custGeom>
            <a:avLst/>
            <a:gdLst/>
            <a:ahLst/>
            <a:cxnLst/>
            <a:rect r="r" b="b" t="t" l="l"/>
            <a:pathLst>
              <a:path h="6095177" w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20654">
            <a:off x="15023685" y="2224"/>
            <a:ext cx="4471230" cy="2308815"/>
          </a:xfrm>
          <a:custGeom>
            <a:avLst/>
            <a:gdLst/>
            <a:ahLst/>
            <a:cxnLst/>
            <a:rect r="r" b="b" t="t" l="l"/>
            <a:pathLst>
              <a:path h="2308815" w="4471230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5651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661459">
            <a:off x="-860948" y="8286627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778223" y="6543974"/>
            <a:ext cx="7210834" cy="5994006"/>
          </a:xfrm>
          <a:custGeom>
            <a:avLst/>
            <a:gdLst/>
            <a:ahLst/>
            <a:cxnLst/>
            <a:rect r="r" b="b" t="t" l="l"/>
            <a:pathLst>
              <a:path h="5994006" w="7210834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48036" y="-110070"/>
            <a:ext cx="1076736" cy="1138770"/>
          </a:xfrm>
          <a:custGeom>
            <a:avLst/>
            <a:gdLst/>
            <a:ahLst/>
            <a:cxnLst/>
            <a:rect r="r" b="b" t="t" l="l"/>
            <a:pathLst>
              <a:path h="1138770" w="1076736">
                <a:moveTo>
                  <a:pt x="0" y="0"/>
                </a:moveTo>
                <a:lnTo>
                  <a:pt x="1076736" y="0"/>
                </a:lnTo>
                <a:lnTo>
                  <a:pt x="1076736" y="1138770"/>
                </a:lnTo>
                <a:lnTo>
                  <a:pt x="0" y="11387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031357" y="3062425"/>
            <a:ext cx="6225287" cy="6963098"/>
          </a:xfrm>
          <a:custGeom>
            <a:avLst/>
            <a:gdLst/>
            <a:ahLst/>
            <a:cxnLst/>
            <a:rect r="r" b="b" t="t" l="l"/>
            <a:pathLst>
              <a:path h="6963098" w="6225287">
                <a:moveTo>
                  <a:pt x="0" y="0"/>
                </a:moveTo>
                <a:lnTo>
                  <a:pt x="6225286" y="0"/>
                </a:lnTo>
                <a:lnTo>
                  <a:pt x="6225286" y="6963098"/>
                </a:lnTo>
                <a:lnTo>
                  <a:pt x="0" y="696309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847725"/>
            <a:ext cx="13520968" cy="1666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Anton Ultra-Bold"/>
              </a:rPr>
              <a:t>Attention Span Statistics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7259300" y="2277"/>
            <a:ext cx="1028700" cy="1111763"/>
          </a:xfrm>
          <a:custGeom>
            <a:avLst/>
            <a:gdLst/>
            <a:ahLst/>
            <a:cxnLst/>
            <a:rect r="r" b="b" t="t" l="l"/>
            <a:pathLst>
              <a:path h="1111763" w="1028700">
                <a:moveTo>
                  <a:pt x="0" y="0"/>
                </a:moveTo>
                <a:lnTo>
                  <a:pt x="1028700" y="0"/>
                </a:lnTo>
                <a:lnTo>
                  <a:pt x="1028700" y="1111763"/>
                </a:lnTo>
                <a:lnTo>
                  <a:pt x="0" y="111176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38713" y="1243087"/>
            <a:ext cx="8996085" cy="8996085"/>
          </a:xfrm>
          <a:custGeom>
            <a:avLst/>
            <a:gdLst/>
            <a:ahLst/>
            <a:cxnLst/>
            <a:rect r="r" b="b" t="t" l="l"/>
            <a:pathLst>
              <a:path h="8996085" w="8996085">
                <a:moveTo>
                  <a:pt x="0" y="0"/>
                </a:moveTo>
                <a:lnTo>
                  <a:pt x="8996085" y="0"/>
                </a:lnTo>
                <a:lnTo>
                  <a:pt x="8996085" y="8996086"/>
                </a:lnTo>
                <a:lnTo>
                  <a:pt x="0" y="89960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81976" y="-1991669"/>
            <a:ext cx="7242652" cy="7242652"/>
          </a:xfrm>
          <a:custGeom>
            <a:avLst/>
            <a:gdLst/>
            <a:ahLst/>
            <a:cxnLst/>
            <a:rect r="r" b="b" t="t" l="l"/>
            <a:pathLst>
              <a:path h="7242652" w="7242652">
                <a:moveTo>
                  <a:pt x="0" y="0"/>
                </a:moveTo>
                <a:lnTo>
                  <a:pt x="7242652" y="0"/>
                </a:lnTo>
                <a:lnTo>
                  <a:pt x="7242652" y="7242652"/>
                </a:lnTo>
                <a:lnTo>
                  <a:pt x="0" y="7242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99409" y="2545278"/>
            <a:ext cx="6089182" cy="7230903"/>
          </a:xfrm>
          <a:custGeom>
            <a:avLst/>
            <a:gdLst/>
            <a:ahLst/>
            <a:cxnLst/>
            <a:rect r="r" b="b" t="t" l="l"/>
            <a:pathLst>
              <a:path h="7230903" w="6089182">
                <a:moveTo>
                  <a:pt x="0" y="0"/>
                </a:moveTo>
                <a:lnTo>
                  <a:pt x="6089182" y="0"/>
                </a:lnTo>
                <a:lnTo>
                  <a:pt x="6089182" y="7230903"/>
                </a:lnTo>
                <a:lnTo>
                  <a:pt x="0" y="72309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28575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5" id="5"/>
          <p:cNvSpPr txBox="true"/>
          <p:nvPr/>
        </p:nvSpPr>
        <p:spPr>
          <a:xfrm rot="0">
            <a:off x="536823" y="705893"/>
            <a:ext cx="14318861" cy="1666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Anton Ultra-Bold"/>
              </a:rPr>
              <a:t>Attention Span Statistics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4302323">
            <a:off x="-770363" y="8554670"/>
            <a:ext cx="4140717" cy="2443023"/>
          </a:xfrm>
          <a:custGeom>
            <a:avLst/>
            <a:gdLst/>
            <a:ahLst/>
            <a:cxnLst/>
            <a:rect r="r" b="b" t="t" l="l"/>
            <a:pathLst>
              <a:path h="2443023" w="4140717">
                <a:moveTo>
                  <a:pt x="0" y="0"/>
                </a:moveTo>
                <a:lnTo>
                  <a:pt x="4140716" y="0"/>
                </a:lnTo>
                <a:lnTo>
                  <a:pt x="4140716" y="2443023"/>
                </a:lnTo>
                <a:lnTo>
                  <a:pt x="0" y="2443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2951" y="-208802"/>
            <a:ext cx="1372798" cy="1451889"/>
          </a:xfrm>
          <a:custGeom>
            <a:avLst/>
            <a:gdLst/>
            <a:ahLst/>
            <a:cxnLst/>
            <a:rect r="r" b="b" t="t" l="l"/>
            <a:pathLst>
              <a:path h="1451889" w="1372798">
                <a:moveTo>
                  <a:pt x="0" y="0"/>
                </a:moveTo>
                <a:lnTo>
                  <a:pt x="1372798" y="0"/>
                </a:lnTo>
                <a:lnTo>
                  <a:pt x="1372798" y="1451889"/>
                </a:lnTo>
                <a:lnTo>
                  <a:pt x="0" y="14518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259300" y="2277"/>
            <a:ext cx="1028700" cy="1111763"/>
          </a:xfrm>
          <a:custGeom>
            <a:avLst/>
            <a:gdLst/>
            <a:ahLst/>
            <a:cxnLst/>
            <a:rect r="r" b="b" t="t" l="l"/>
            <a:pathLst>
              <a:path h="1111763" w="1028700">
                <a:moveTo>
                  <a:pt x="0" y="0"/>
                </a:moveTo>
                <a:lnTo>
                  <a:pt x="1028700" y="0"/>
                </a:lnTo>
                <a:lnTo>
                  <a:pt x="1028700" y="1111763"/>
                </a:lnTo>
                <a:lnTo>
                  <a:pt x="0" y="11117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-234626" y="7511228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00499" y="-175159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02533" y="429915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5" y="0"/>
                </a:lnTo>
                <a:lnTo>
                  <a:pt x="3874295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99239" y="3489584"/>
            <a:ext cx="9289521" cy="1666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Anton Ultra-Bold"/>
              </a:rPr>
              <a:t>About Us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80741" y="5347776"/>
            <a:ext cx="7726517" cy="3060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7"/>
              </a:lnSpc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At Anaptyxi, we have developed an innovative solution that integrates AI into the education sector to help students maintain focus on their tasks while simultaneously aiding teachers in creating engaging lessons.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97325" y="6387161"/>
            <a:ext cx="3597907" cy="3671334"/>
          </a:xfrm>
          <a:custGeom>
            <a:avLst/>
            <a:gdLst/>
            <a:ahLst/>
            <a:cxnLst/>
            <a:rect r="r" b="b" t="t" l="l"/>
            <a:pathLst>
              <a:path h="3671334" w="3597907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744" y="0"/>
            <a:ext cx="1332069" cy="1408814"/>
          </a:xfrm>
          <a:custGeom>
            <a:avLst/>
            <a:gdLst/>
            <a:ahLst/>
            <a:cxnLst/>
            <a:rect r="r" b="b" t="t" l="l"/>
            <a:pathLst>
              <a:path h="1408814" w="1332069">
                <a:moveTo>
                  <a:pt x="0" y="0"/>
                </a:moveTo>
                <a:lnTo>
                  <a:pt x="1332069" y="0"/>
                </a:lnTo>
                <a:lnTo>
                  <a:pt x="1332069" y="1408814"/>
                </a:lnTo>
                <a:lnTo>
                  <a:pt x="0" y="140881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259300" y="2277"/>
            <a:ext cx="1028700" cy="1111763"/>
          </a:xfrm>
          <a:custGeom>
            <a:avLst/>
            <a:gdLst/>
            <a:ahLst/>
            <a:cxnLst/>
            <a:rect r="r" b="b" t="t" l="l"/>
            <a:pathLst>
              <a:path h="1111763" w="1028700">
                <a:moveTo>
                  <a:pt x="0" y="0"/>
                </a:moveTo>
                <a:lnTo>
                  <a:pt x="1028700" y="0"/>
                </a:lnTo>
                <a:lnTo>
                  <a:pt x="1028700" y="1111763"/>
                </a:lnTo>
                <a:lnTo>
                  <a:pt x="0" y="111176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71137" y="594816"/>
            <a:ext cx="7465233" cy="7465233"/>
          </a:xfrm>
          <a:custGeom>
            <a:avLst/>
            <a:gdLst/>
            <a:ahLst/>
            <a:cxnLst/>
            <a:rect r="r" b="b" t="t" l="l"/>
            <a:pathLst>
              <a:path h="7465233" w="7465233">
                <a:moveTo>
                  <a:pt x="0" y="0"/>
                </a:moveTo>
                <a:lnTo>
                  <a:pt x="7465233" y="0"/>
                </a:lnTo>
                <a:lnTo>
                  <a:pt x="7465233" y="7465233"/>
                </a:lnTo>
                <a:lnTo>
                  <a:pt x="0" y="7465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71164" y="3973154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123995" y="3634842"/>
            <a:ext cx="9729266" cy="9729266"/>
          </a:xfrm>
          <a:custGeom>
            <a:avLst/>
            <a:gdLst/>
            <a:ahLst/>
            <a:cxnLst/>
            <a:rect r="r" b="b" t="t" l="l"/>
            <a:pathLst>
              <a:path h="9729266" w="9729266">
                <a:moveTo>
                  <a:pt x="0" y="0"/>
                </a:moveTo>
                <a:lnTo>
                  <a:pt x="9729266" y="0"/>
                </a:lnTo>
                <a:lnTo>
                  <a:pt x="9729266" y="9729266"/>
                </a:lnTo>
                <a:lnTo>
                  <a:pt x="0" y="9729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3224964" y="4105113"/>
            <a:ext cx="11475480" cy="11475480"/>
            <a:chOff x="0" y="0"/>
            <a:chExt cx="6355080" cy="63550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3077851" y="1487933"/>
            <a:ext cx="12132298" cy="1161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Anton Ultra-Bold"/>
              </a:rPr>
              <a:t>Our AI Model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4195193" y="-4864633"/>
            <a:ext cx="9729266" cy="9729266"/>
          </a:xfrm>
          <a:custGeom>
            <a:avLst/>
            <a:gdLst/>
            <a:ahLst/>
            <a:cxnLst/>
            <a:rect r="r" b="b" t="t" l="l"/>
            <a:pathLst>
              <a:path h="9729266" w="9729266">
                <a:moveTo>
                  <a:pt x="0" y="0"/>
                </a:moveTo>
                <a:lnTo>
                  <a:pt x="9729267" y="0"/>
                </a:lnTo>
                <a:lnTo>
                  <a:pt x="9729267" y="9729266"/>
                </a:lnTo>
                <a:lnTo>
                  <a:pt x="0" y="9729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0344677">
            <a:off x="-1079007" y="-758585"/>
            <a:ext cx="5215762" cy="3077300"/>
          </a:xfrm>
          <a:custGeom>
            <a:avLst/>
            <a:gdLst/>
            <a:ahLst/>
            <a:cxnLst/>
            <a:rect r="r" b="b" t="t" l="l"/>
            <a:pathLst>
              <a:path h="3077300" w="5215762">
                <a:moveTo>
                  <a:pt x="0" y="0"/>
                </a:moveTo>
                <a:lnTo>
                  <a:pt x="5215762" y="0"/>
                </a:lnTo>
                <a:lnTo>
                  <a:pt x="5215762" y="3077300"/>
                </a:lnTo>
                <a:lnTo>
                  <a:pt x="0" y="30773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788974" y="1621283"/>
            <a:ext cx="5382042" cy="5628279"/>
          </a:xfrm>
          <a:custGeom>
            <a:avLst/>
            <a:gdLst/>
            <a:ahLst/>
            <a:cxnLst/>
            <a:rect r="r" b="b" t="t" l="l"/>
            <a:pathLst>
              <a:path h="5628279" w="5382042">
                <a:moveTo>
                  <a:pt x="0" y="0"/>
                </a:moveTo>
                <a:lnTo>
                  <a:pt x="5382042" y="0"/>
                </a:lnTo>
                <a:lnTo>
                  <a:pt x="5382042" y="5628279"/>
                </a:lnTo>
                <a:lnTo>
                  <a:pt x="0" y="56282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785757" y="5904254"/>
            <a:ext cx="6716487" cy="6708091"/>
          </a:xfrm>
          <a:custGeom>
            <a:avLst/>
            <a:gdLst/>
            <a:ahLst/>
            <a:cxnLst/>
            <a:rect r="r" b="b" t="t" l="l"/>
            <a:pathLst>
              <a:path h="6708091" w="6716487">
                <a:moveTo>
                  <a:pt x="0" y="0"/>
                </a:moveTo>
                <a:lnTo>
                  <a:pt x="6716486" y="0"/>
                </a:lnTo>
                <a:lnTo>
                  <a:pt x="6716486" y="6708092"/>
                </a:lnTo>
                <a:lnTo>
                  <a:pt x="0" y="67080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670368" y="7984652"/>
            <a:ext cx="5020268" cy="1788470"/>
          </a:xfrm>
          <a:custGeom>
            <a:avLst/>
            <a:gdLst/>
            <a:ahLst/>
            <a:cxnLst/>
            <a:rect r="r" b="b" t="t" l="l"/>
            <a:pathLst>
              <a:path h="1788470" w="5020268">
                <a:moveTo>
                  <a:pt x="0" y="0"/>
                </a:moveTo>
                <a:lnTo>
                  <a:pt x="5020268" y="0"/>
                </a:lnTo>
                <a:lnTo>
                  <a:pt x="5020268" y="1788471"/>
                </a:lnTo>
                <a:lnTo>
                  <a:pt x="0" y="17884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965194">
            <a:off x="-3102841" y="6131221"/>
            <a:ext cx="4690160" cy="3857657"/>
          </a:xfrm>
          <a:custGeom>
            <a:avLst/>
            <a:gdLst/>
            <a:ahLst/>
            <a:cxnLst/>
            <a:rect r="r" b="b" t="t" l="l"/>
            <a:pathLst>
              <a:path h="3857657" w="4690160">
                <a:moveTo>
                  <a:pt x="0" y="0"/>
                </a:moveTo>
                <a:lnTo>
                  <a:pt x="4690160" y="0"/>
                </a:lnTo>
                <a:lnTo>
                  <a:pt x="4690160" y="3857657"/>
                </a:lnTo>
                <a:lnTo>
                  <a:pt x="0" y="385765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005479" y="8404225"/>
            <a:ext cx="4350047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1204C"/>
                </a:solidFill>
                <a:latin typeface="Montserrat"/>
              </a:rPr>
              <a:t>FocusMate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4042793" y="-4712233"/>
            <a:ext cx="9729266" cy="9729266"/>
          </a:xfrm>
          <a:custGeom>
            <a:avLst/>
            <a:gdLst/>
            <a:ahLst/>
            <a:cxnLst/>
            <a:rect r="r" b="b" t="t" l="l"/>
            <a:pathLst>
              <a:path h="9729266" w="9729266">
                <a:moveTo>
                  <a:pt x="0" y="0"/>
                </a:moveTo>
                <a:lnTo>
                  <a:pt x="9729267" y="0"/>
                </a:lnTo>
                <a:lnTo>
                  <a:pt x="9729267" y="9729266"/>
                </a:lnTo>
                <a:lnTo>
                  <a:pt x="0" y="9729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148668" y="-246358"/>
            <a:ext cx="1677542" cy="1774191"/>
          </a:xfrm>
          <a:custGeom>
            <a:avLst/>
            <a:gdLst/>
            <a:ahLst/>
            <a:cxnLst/>
            <a:rect r="r" b="b" t="t" l="l"/>
            <a:pathLst>
              <a:path h="1774191" w="1677542">
                <a:moveTo>
                  <a:pt x="0" y="0"/>
                </a:moveTo>
                <a:lnTo>
                  <a:pt x="1677542" y="0"/>
                </a:lnTo>
                <a:lnTo>
                  <a:pt x="1677542" y="1774191"/>
                </a:lnTo>
                <a:lnTo>
                  <a:pt x="0" y="177419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7259300" y="2277"/>
            <a:ext cx="1028700" cy="1111763"/>
          </a:xfrm>
          <a:custGeom>
            <a:avLst/>
            <a:gdLst/>
            <a:ahLst/>
            <a:cxnLst/>
            <a:rect r="r" b="b" t="t" l="l"/>
            <a:pathLst>
              <a:path h="1111763" w="1028700">
                <a:moveTo>
                  <a:pt x="0" y="0"/>
                </a:moveTo>
                <a:lnTo>
                  <a:pt x="1028700" y="0"/>
                </a:lnTo>
                <a:lnTo>
                  <a:pt x="1028700" y="1111763"/>
                </a:lnTo>
                <a:lnTo>
                  <a:pt x="0" y="111176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10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09487">
            <a:off x="-4743184" y="1952096"/>
            <a:ext cx="12506310" cy="12506310"/>
          </a:xfrm>
          <a:custGeom>
            <a:avLst/>
            <a:gdLst/>
            <a:ahLst/>
            <a:cxnLst/>
            <a:rect r="r" b="b" t="t" l="l"/>
            <a:pathLst>
              <a:path h="12506310" w="12506310">
                <a:moveTo>
                  <a:pt x="0" y="0"/>
                </a:moveTo>
                <a:lnTo>
                  <a:pt x="12506310" y="0"/>
                </a:lnTo>
                <a:lnTo>
                  <a:pt x="12506310" y="12506310"/>
                </a:lnTo>
                <a:lnTo>
                  <a:pt x="0" y="125063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4020057" y="-2331083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623947" y="3693275"/>
            <a:ext cx="5565025" cy="5565025"/>
          </a:xfrm>
          <a:custGeom>
            <a:avLst/>
            <a:gdLst/>
            <a:ahLst/>
            <a:cxnLst/>
            <a:rect r="r" b="b" t="t" l="l"/>
            <a:pathLst>
              <a:path h="5565025" w="5565025">
                <a:moveTo>
                  <a:pt x="0" y="0"/>
                </a:moveTo>
                <a:lnTo>
                  <a:pt x="5565025" y="0"/>
                </a:lnTo>
                <a:lnTo>
                  <a:pt x="5565025" y="5565025"/>
                </a:lnTo>
                <a:lnTo>
                  <a:pt x="0" y="55650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w="47625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10" id="10"/>
          <p:cNvSpPr txBox="true"/>
          <p:nvPr/>
        </p:nvSpPr>
        <p:spPr>
          <a:xfrm rot="0">
            <a:off x="1028700" y="1429787"/>
            <a:ext cx="11840280" cy="1361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53"/>
              </a:lnSpc>
            </a:pPr>
            <a:r>
              <a:rPr lang="en-US" sz="7895">
                <a:solidFill>
                  <a:srgbClr val="FFFFFF"/>
                </a:solidFill>
                <a:latin typeface="Anton Ultra-Bold"/>
              </a:rPr>
              <a:t>Alignment with SDG 4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-827739" y="4644769"/>
            <a:ext cx="4675421" cy="4770838"/>
          </a:xfrm>
          <a:custGeom>
            <a:avLst/>
            <a:gdLst/>
            <a:ahLst/>
            <a:cxnLst/>
            <a:rect r="r" b="b" t="t" l="l"/>
            <a:pathLst>
              <a:path h="4770838" w="4675421">
                <a:moveTo>
                  <a:pt x="0" y="0"/>
                </a:moveTo>
                <a:lnTo>
                  <a:pt x="4675421" y="0"/>
                </a:lnTo>
                <a:lnTo>
                  <a:pt x="4675421" y="4770838"/>
                </a:lnTo>
                <a:lnTo>
                  <a:pt x="0" y="477083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-232437"/>
            <a:ext cx="1360906" cy="1439312"/>
          </a:xfrm>
          <a:custGeom>
            <a:avLst/>
            <a:gdLst/>
            <a:ahLst/>
            <a:cxnLst/>
            <a:rect r="r" b="b" t="t" l="l"/>
            <a:pathLst>
              <a:path h="1439312" w="1360906">
                <a:moveTo>
                  <a:pt x="0" y="0"/>
                </a:moveTo>
                <a:lnTo>
                  <a:pt x="1360906" y="0"/>
                </a:lnTo>
                <a:lnTo>
                  <a:pt x="1360906" y="1439312"/>
                </a:lnTo>
                <a:lnTo>
                  <a:pt x="0" y="14393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2277"/>
            <a:ext cx="1028700" cy="1111763"/>
          </a:xfrm>
          <a:custGeom>
            <a:avLst/>
            <a:gdLst/>
            <a:ahLst/>
            <a:cxnLst/>
            <a:rect r="r" b="b" t="t" l="l"/>
            <a:pathLst>
              <a:path h="1111763" w="1028700">
                <a:moveTo>
                  <a:pt x="0" y="0"/>
                </a:moveTo>
                <a:lnTo>
                  <a:pt x="1028700" y="0"/>
                </a:lnTo>
                <a:lnTo>
                  <a:pt x="1028700" y="1111763"/>
                </a:lnTo>
                <a:lnTo>
                  <a:pt x="0" y="111176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DAF-Ww25wW0</dc:identifier>
  <dcterms:modified xsi:type="dcterms:W3CDTF">2011-08-01T06:04:30Z</dcterms:modified>
  <cp:revision>1</cp:revision>
  <dc:title>Blue Purple Futuristic Modern 3D Tech Company Business Presentation</dc:title>
</cp:coreProperties>
</file>